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42DF6-2F25-5734-39CE-8E6E149A82BA}" v="113" dt="2025-01-17T13:36:14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Exam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4D4B-D21A-AADA-0745-FF931426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test&#10;&#10;Description automatically generated">
            <a:extLst>
              <a:ext uri="{FF2B5EF4-FFF2-40B4-BE49-F238E27FC236}">
                <a16:creationId xmlns:a16="http://schemas.microsoft.com/office/drawing/2014/main" id="{B4A94D9E-B62A-3C22-F041-306EBCFF3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36" y="178254"/>
            <a:ext cx="12047699" cy="6332537"/>
          </a:xfrm>
        </p:spPr>
      </p:pic>
    </p:spTree>
    <p:extLst>
      <p:ext uri="{BB962C8B-B14F-4D97-AF65-F5344CB8AC3E}">
        <p14:creationId xmlns:p14="http://schemas.microsoft.com/office/powerpoint/2010/main" val="202811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BB2B-A53B-7900-3D74-565C1DC8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test&#10;&#10;Description automatically generated">
            <a:extLst>
              <a:ext uri="{FF2B5EF4-FFF2-40B4-BE49-F238E27FC236}">
                <a16:creationId xmlns:a16="http://schemas.microsoft.com/office/drawing/2014/main" id="{1873DEDF-9344-04FC-8018-C5459FEC7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391" y="1028303"/>
            <a:ext cx="10876359" cy="4814887"/>
          </a:xfrm>
        </p:spPr>
      </p:pic>
    </p:spTree>
    <p:extLst>
      <p:ext uri="{BB962C8B-B14F-4D97-AF65-F5344CB8AC3E}">
        <p14:creationId xmlns:p14="http://schemas.microsoft.com/office/powerpoint/2010/main" val="47580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test&#10;&#10;Description automatically generated">
            <a:extLst>
              <a:ext uri="{FF2B5EF4-FFF2-40B4-BE49-F238E27FC236}">
                <a16:creationId xmlns:a16="http://schemas.microsoft.com/office/drawing/2014/main" id="{0271F8A3-353A-0DE5-8DB6-19C5CF1DD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623" y="359682"/>
            <a:ext cx="10107039" cy="5817281"/>
          </a:xfrm>
        </p:spPr>
      </p:pic>
    </p:spTree>
    <p:extLst>
      <p:ext uri="{BB962C8B-B14F-4D97-AF65-F5344CB8AC3E}">
        <p14:creationId xmlns:p14="http://schemas.microsoft.com/office/powerpoint/2010/main" val="101607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test&#10;&#10;Description automatically generated">
            <a:extLst>
              <a:ext uri="{FF2B5EF4-FFF2-40B4-BE49-F238E27FC236}">
                <a16:creationId xmlns:a16="http://schemas.microsoft.com/office/drawing/2014/main" id="{B14B39B6-9043-D691-D8AB-5C55B04F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3" y="0"/>
            <a:ext cx="5785828" cy="6858000"/>
          </a:xfrm>
          <a:prstGeom prst="rect">
            <a:avLst/>
          </a:prstGeom>
        </p:spPr>
      </p:pic>
      <p:pic>
        <p:nvPicPr>
          <p:cNvPr id="5" name="Picture 4" descr="A screenshot of a question&#10;&#10;Description automatically generated">
            <a:extLst>
              <a:ext uri="{FF2B5EF4-FFF2-40B4-BE49-F238E27FC236}">
                <a16:creationId xmlns:a16="http://schemas.microsoft.com/office/drawing/2014/main" id="{40B99ECD-D526-9D7C-6D7F-951A46EFD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827" y="879871"/>
            <a:ext cx="53578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97F5-8E7D-BDC8-5F67-A4118AD7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exercise&#10;&#10;Description automatically generated">
            <a:extLst>
              <a:ext uri="{FF2B5EF4-FFF2-40B4-BE49-F238E27FC236}">
                <a16:creationId xmlns:a16="http://schemas.microsoft.com/office/drawing/2014/main" id="{CB4B80EC-F253-E961-FA9F-99D72C7FF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598" y="593328"/>
            <a:ext cx="10213872" cy="5583635"/>
          </a:xfrm>
        </p:spPr>
      </p:pic>
    </p:spTree>
    <p:extLst>
      <p:ext uri="{BB962C8B-B14F-4D97-AF65-F5344CB8AC3E}">
        <p14:creationId xmlns:p14="http://schemas.microsoft.com/office/powerpoint/2010/main" val="157575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75D32F-2128-E103-5BC0-21B00FF1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98" y="0"/>
            <a:ext cx="10487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6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C824-EE94-649F-4015-ABC92D22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 descr="A screenshot of a question&#10;&#10;Description automatically generated">
            <a:extLst>
              <a:ext uri="{FF2B5EF4-FFF2-40B4-BE49-F238E27FC236}">
                <a16:creationId xmlns:a16="http://schemas.microsoft.com/office/drawing/2014/main" id="{FF7D596D-57F6-7EFB-3033-A9075390B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82" y="360891"/>
            <a:ext cx="11353259" cy="6174660"/>
          </a:xfrm>
        </p:spPr>
      </p:pic>
    </p:spTree>
    <p:extLst>
      <p:ext uri="{BB962C8B-B14F-4D97-AF65-F5344CB8AC3E}">
        <p14:creationId xmlns:p14="http://schemas.microsoft.com/office/powerpoint/2010/main" val="142493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6D8DF3B9-52FF-2A91-0B71-45A8FB0F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19" y="1709738"/>
            <a:ext cx="10492977" cy="37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6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164F3D4-1CEA-D51A-D0FE-FC90C4274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70" y="0"/>
            <a:ext cx="945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3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question&#10;&#10;Description automatically generated">
            <a:extLst>
              <a:ext uri="{FF2B5EF4-FFF2-40B4-BE49-F238E27FC236}">
                <a16:creationId xmlns:a16="http://schemas.microsoft.com/office/drawing/2014/main" id="{E87D0937-8D00-883B-0F66-9C54D8117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48" y="0"/>
            <a:ext cx="9871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1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50B3291-38C8-1DE6-B2B8-298E4455CE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77" t="14865" r="33193" b="33615"/>
          <a:stretch/>
        </p:blipFill>
        <p:spPr>
          <a:xfrm>
            <a:off x="643097" y="214313"/>
            <a:ext cx="11141035" cy="62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question&#10;&#10;Description automatically generated">
            <a:extLst>
              <a:ext uri="{FF2B5EF4-FFF2-40B4-BE49-F238E27FC236}">
                <a16:creationId xmlns:a16="http://schemas.microsoft.com/office/drawing/2014/main" id="{8ED393D0-8406-38F9-7337-48A280AE4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37" y="0"/>
            <a:ext cx="10333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c83d09-98f2-4b05-83a4-f8231922174d">
      <Terms xmlns="http://schemas.microsoft.com/office/infopath/2007/PartnerControls"/>
    </lcf76f155ced4ddcb4097134ff3c332f>
    <TaxCatchAll xmlns="29d82006-19ed-4e62-a1bf-d2064a63fff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5B9AAD8F77D4E96DE01F15D3C6ECD" ma:contentTypeVersion="15" ma:contentTypeDescription="Create a new document." ma:contentTypeScope="" ma:versionID="ad90405fcdedb70da4069cf49b1b3135">
  <xsd:schema xmlns:xsd="http://www.w3.org/2001/XMLSchema" xmlns:xs="http://www.w3.org/2001/XMLSchema" xmlns:p="http://schemas.microsoft.com/office/2006/metadata/properties" xmlns:ns2="24c83d09-98f2-4b05-83a4-f8231922174d" xmlns:ns3="29d82006-19ed-4e62-a1bf-d2064a63fff4" targetNamespace="http://schemas.microsoft.com/office/2006/metadata/properties" ma:root="true" ma:fieldsID="24ff0d1587c85a95984b5bd781cdea49" ns2:_="" ns3:_="">
    <xsd:import namespace="24c83d09-98f2-4b05-83a4-f8231922174d"/>
    <xsd:import namespace="29d82006-19ed-4e62-a1bf-d2064a63f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83d09-98f2-4b05-83a4-f823192217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82006-19ed-4e62-a1bf-d2064a63fff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52f6ab8-6b11-4f7d-a16b-4913732a41f5}" ma:internalName="TaxCatchAll" ma:showField="CatchAllData" ma:web="29d82006-19ed-4e62-a1bf-d2064a63ff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FF438-8F00-4B78-8687-319D1DAE61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8D8B2F-E665-4FE1-9C0F-9E1A9D131866}">
  <ds:schemaRefs>
    <ds:schemaRef ds:uri="24c83d09-98f2-4b05-83a4-f8231922174d"/>
    <ds:schemaRef ds:uri="29d82006-19ed-4e62-a1bf-d2064a63fff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0FC3F6-6EFE-4477-A1CC-36D1AA16E418}">
  <ds:schemaRefs>
    <ds:schemaRef ds:uri="24c83d09-98f2-4b05-83a4-f8231922174d"/>
    <ds:schemaRef ds:uri="29d82006-19ed-4e62-a1bf-d2064a63ff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7</cp:revision>
  <dcterms:created xsi:type="dcterms:W3CDTF">2025-01-10T11:15:56Z</dcterms:created>
  <dcterms:modified xsi:type="dcterms:W3CDTF">2025-03-14T09:37:31Z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0x010100D6D5B9AAD8F77D4E96DE01F15D3C6ECD</vt:lpwstr>
  </property>
  <property fmtid="{D5CDD505-2E9C-101B-9397-08002B2CF9AE}" pid="3" name="MediaServiceImageTags">
    <vt:lpwstr/>
  </property>
</Properties>
</file>