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58" r:id="rId6"/>
    <p:sldId id="273" r:id="rId7"/>
    <p:sldId id="259" r:id="rId8"/>
    <p:sldId id="274" r:id="rId9"/>
    <p:sldId id="275" r:id="rId10"/>
    <p:sldId id="260" r:id="rId11"/>
    <p:sldId id="276" r:id="rId12"/>
    <p:sldId id="261" r:id="rId13"/>
    <p:sldId id="277" r:id="rId14"/>
    <p:sldId id="262" r:id="rId15"/>
    <p:sldId id="279" r:id="rId16"/>
    <p:sldId id="263" r:id="rId17"/>
    <p:sldId id="280" r:id="rId18"/>
    <p:sldId id="264" r:id="rId19"/>
    <p:sldId id="281" r:id="rId20"/>
    <p:sldId id="265" r:id="rId21"/>
    <p:sldId id="282" r:id="rId22"/>
    <p:sldId id="266" r:id="rId23"/>
    <p:sldId id="283" r:id="rId24"/>
    <p:sldId id="267" r:id="rId25"/>
    <p:sldId id="284" r:id="rId26"/>
    <p:sldId id="268" r:id="rId27"/>
    <p:sldId id="285" r:id="rId28"/>
    <p:sldId id="269" r:id="rId29"/>
    <p:sldId id="286" r:id="rId30"/>
    <p:sldId id="270" r:id="rId31"/>
    <p:sldId id="287" r:id="rId32"/>
    <p:sldId id="271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A625D-CE49-8DE1-B515-64A7BE4D549F}" v="69" dt="2025-03-10T14:35:48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6:44.1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1,'20'0,"12"-1,-1 2,54 8,9 8,-69-13,0-1,-1-1,1-1,29-3,2 0,-46 2,-3 0,1 0,-1 0,13 3,-8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6:46.9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2,'39'-1,"-21"0,1 1,0 1,0 0,22 5,-9 0,0-2,0-2,0-1,37-3,-1 1,184 1,-238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6:49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1,'333'0,"-323"1,0 0,-1 0,0 1,1 1,13 4,-12-3,1 0,22 3,-15-6,32-2,-37 0,1 1,-1 0,1 1,15 3,-18-1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7:00.0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82,'2052'0,"-2032"-1,36-6,-34 3,27-1,128 5,-80 0,-86-1,-1 0,0-1,1 0,-1-1,0 0,-1-1,1 0,12-7,-12 5,1 1,0 0,0 1,1 0,-1 1,18-3,85 5,-61 2,-36 0,0 1,18 4,24 2,-6-8,-35-1,1 1,18 2,-30 0,0 0,0 0,13 6,-14-5,1 0,0-1,13 3,23-1,-1-1,46-5,-15 1,-67 1,43-1,81 11,-80-5,1-1,60-5,-33-1,195 2,-268 0,-1-1,1 1,0-1,-1 0,1-1,-1 1,0-1,1 0,-1 0,4-3,-5 3,7-3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7:19.7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0 192,'947'0,"-922"-1,0-2,-1 0,1-2,-1-1,39-14,-50 15,-1 0,0 1,0 1,21-5,-22 6,0 0,0-1,-1-1,20-8,-19 7,-1 0,1 1,0 1,18-4,6 2,10-1,60-1,903 7,-988-1,34-6,-33 4,26-2,173 6,52-2,-120-12,-135 11,0-1,33-9,-35 7,0 1,1 1,0 0,17 0,221 5,-238-1,-1 0,20 5,-18-3,27 2,193-5,102 6,119 3,-444-9,49 0,110 12,-150-7,24 8,-33-8,1-1,-1 0,1-2,29 3,415-7,-400-2,-43 2,0 0,29 2,457 10,-331-12,-108 2,232 10,5-3,-189-8,45 1,-159 0,-9 0,0 0,0 0,1 1,-1 1,0 0,-16 5,9-1,0-1,-40 5,52-9,1 1,-1 0,0 0,1 1,0 0,-11 6,10-5,1 0,0-1,-1 0,0-1,0 1,-11 1,-20 0,0-3,-42-2,9-1,-403 2,461 1,0 0,-20 5,-18 1,-30-7,-16 1,53 7,31-5,-23 2,-33-4,36-1,-41 6,-74 16,107-19,33-4,0 2,0-1,0 1,0 0,0 1,0 0,-12 5,10-3,-1-1,0 0,0 0,0-1,0 0,0-1,0-1,-12 0,-16 1,-6 7,-1 0,32-7,1 1,0 1,-22 8,-17 3,-95 16,144-28,0-1,-1 0,1 1,0-1,0 1,0 0,0 0,0 0,0 0,-4 5,5-4,-1 0,0-1,0 1,-1-1,1 0,0 0,-1 0,-6 2,-5-1,0-1,0 0,0-1,0-1,-25-3,-6 1,-702 1,383 2,357 0,1 0,-1 0,1 1,-1 0,1 0,0 1,-7 3,-13 4,-92 29,110-36,1 0,-1 1,1 0,0 1,0 0,-7 6,8-5,0-1,-1 0,0-1,0 1,0-1,-12 3,9-4,-7 3,-1-2,0 0,0-1,-20 1,35-4,0 0,0 0,-1-1,1 1,0-1,-1 0,1 0,0 0,0 0,0-1,0 0,0 0,1 0,-1 0,0 0,1-1,0 0,-1 0,1 0,0 0,0 0,1 0,-5-8,-8-14,9 17,1-1,0 0,-6-14,10 19,0 0,-1-1,1 1,-1 0,0 0,-1 0,1 0,-1 0,1 1,-1-1,0 1,-1 0,1-1,0 1,-1 1,0-1,0 1,-4-3,-4 1,0 0,0 1,0 1,0 0,-17-1,-63 4,38 0,13-1,1 2,0 2,0 1,0 2,-57 18,71-17,-1-2,0-1,-29 1,-48 9,78-9,0-2,-39 1,-54-6,40-1,42 3,7 0,-1-2,1-1,-35-6,35 4,0 1,0 1,-46 3,16 1,22-2,23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8T12:27:25.5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34,'4'0,"0"1,1 0,-1 0,0 0,0 1,0-1,0 1,0 0,-1 0,6 4,15 7,-7-7,-1-1,1 0,0-1,19 1,70 2,179-7,-259-2,0 0,35-9,27-2,156 2,-201 8,0 1,0-2,76-18,-95 15,0 1,0 1,0 1,0 1,31 1,-44 2,0 1,0 0,0 0,0 1,21 7,-16-4,0 0,1-2,-1 0,30 2,69-5,-54-2,6 1,110 2,-164 1,-1 0,1 1,19 6,-19-4,0-2,0 1,19 1,121 17,-142-20,12 2,46-1,-46-3,46 7,-37-3,50 1,-30-3,11 5,-37-3,29 0,34-5,-36-1,78 7,-118-2,1 0,-1 1,0 1,21 10,-18-8,-1-1,29 8,-2-6,0-2,0-2,49-1,16 4,-14 1,267-7,-189-2,-161 1,0-1,0 0,0 0,0-1,-1 0,1-1,-1 0,13-6,-10 4,-1 1,2 0,-1 0,0 2,20-3,64 3,-43 3,-35-1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F1F5-1DFF-5A34-9F4F-B85828D2C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579EB-D389-5167-0B4F-30D05B16D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863A-AA2E-B6CD-AE5A-4B4F079E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3C87-DD25-EA91-D410-CA2B1AE0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4F68B-9FD1-0B68-32C6-7EC01749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7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F4629-A2F2-43EE-654E-EC8DEDE6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0BB5B-F395-AC80-A9A6-3317E10AD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0A44-5C48-14E2-3462-3305F546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2C7A-9FFC-BDC6-A318-E3F84342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2C3F-FE8D-4363-BBB3-E7C142B6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2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AE818-9969-AF38-35D6-025177DD2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4966A-0E14-BEF8-D18F-2093C9209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D3D2-4C53-EA1A-C91C-4AF6A7D7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2539E-879C-097E-657B-F3D0A11E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5B5FD-8ADA-2888-2B00-345433ED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09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CC0B-A688-7303-84AC-9435C219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C1B27-98E5-F09C-F8CB-7231F94FD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EB238-5BEA-7FD2-3612-EE55EAB4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16F3-A34E-E1FA-0210-6D906085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31AF2-9C7E-F9D0-3BCA-F927A4B6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4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D698-898D-56E2-5E14-2EF8A3F9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A86E2-CC72-FEBE-756E-4377325BC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A347-70FA-DA4D-365F-E7EA261B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FE40-7165-EC2A-763F-E2E642B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32EA-D28D-112F-EB41-AF35C3BA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7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5736-FA16-2CE6-9DD5-2D85F82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A4CB3-18FE-1810-E4F8-F6DF69ADB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3BC0-C0BB-2A93-DE4A-DE6A982D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D3A73-B997-9BAF-18A0-F949CB84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EC9EE-C6A1-2338-2FF5-07DC398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18E23-730B-6C5D-8448-24A6678B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40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A78B4-08EE-2707-F442-6837C2C8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76DE1-5657-3639-D6E4-9D7CA0AB9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7338B-BCE8-9E04-CF81-F58E13372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4A51B-7E9C-6C04-4173-D12AAD0AC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8C8B3-9A07-6D64-4331-0C92E5909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B5F93-8A44-48CC-FC43-456A27BB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BDE97-C6BC-64D9-14B4-377EF5E0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1A36A-AB6D-BD67-9782-8F9A3D3E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7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EA41-8A7B-9E8C-C341-A60663FC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C4AAC-E035-85AD-873F-74648438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12647-D322-551B-89E8-4B1B4851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DF664-2CD3-3BA1-6A8E-5A7460CD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44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D7AB1-9C62-8107-8F89-AF11C665E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45D2C-64ED-DAFC-8023-E3BC085C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3043-F227-B8C9-3DEF-64F6E7F1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4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B931-A4E0-2383-FFC0-4DA3247A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A4B59-3EC9-3AB0-7F7D-8623FC558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7290D-6432-C027-307D-5D7FFB7E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986A1-2D57-297E-61C6-4C2B6F2A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7442F-112A-6E05-ABEC-FB2203B2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BE6D-FC33-9DC5-5C05-7C5BEC60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06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DD7D-DB52-1E54-9E52-71A59F6B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0BD6B-13FA-7D9B-32BB-C90F05F33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8ADEC-3F37-F56F-EF95-77DA164A6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7C8-FE21-8F36-83F7-84AB05B5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F2629-6360-F035-555C-F3276F2D0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30112-2894-488C-9155-A8ECE45B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6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CE11B-9BC9-3CA2-C88A-9ED16806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267CA-FC81-7353-6594-0E9F5F76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9AF80-7BDF-0681-8E5B-CEFE397CA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BCCA1-887A-4A09-9C69-BD3AD96D3622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72674-2BB0-8F5E-41F4-86B1A3A69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A594-377C-7EB3-1773-8E9A6084B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467A72-714C-45E9-A6BE-AFB66B6E3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customXml" Target="../ink/ink4.xml"/><Relationship Id="rId17" Type="http://schemas.openxmlformats.org/officeDocument/2006/relationships/image" Target="../media/image40.png"/><Relationship Id="rId2" Type="http://schemas.openxmlformats.org/officeDocument/2006/relationships/image" Target="../media/image31.pn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customXml" Target="../ink/ink3.xml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AC68-05DD-C808-D34B-93351DA2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9377" cy="1325563"/>
          </a:xfrm>
        </p:spPr>
        <p:txBody>
          <a:bodyPr/>
          <a:lstStyle/>
          <a:p>
            <a:r>
              <a:rPr lang="en-GB" dirty="0"/>
              <a:t>BTEC Sport Tech Award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526CB-02D9-FC1F-7E84-DA85D4995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15" y="1745112"/>
            <a:ext cx="6459747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u="sng" dirty="0"/>
              <a:t>Component 3  </a:t>
            </a:r>
          </a:p>
          <a:p>
            <a:pPr marL="0" indent="0" algn="ctr">
              <a:buNone/>
            </a:pPr>
            <a:r>
              <a:rPr lang="en-GB" dirty="0"/>
              <a:t>Exam Questions and Mark scheme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Example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4BF21-D3C0-748C-9160-22F67A865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6" t="14172" r="32334" b="7170"/>
          <a:stretch/>
        </p:blipFill>
        <p:spPr>
          <a:xfrm>
            <a:off x="7384212" y="621101"/>
            <a:ext cx="3720860" cy="539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9AE6BC-3A9B-90CA-8997-C2552CB87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3"/>
          <a:stretch/>
        </p:blipFill>
        <p:spPr bwMode="auto">
          <a:xfrm>
            <a:off x="1943303" y="1856608"/>
            <a:ext cx="3519170" cy="867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220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61BA7-7518-9F05-A2A0-AC136B37D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51BF-62C6-9CB9-971D-A5CD4CE5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8A20AD-16F3-D146-6816-F8DA2ADA26BA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AEB6A-8C2F-D123-59FD-3B8E09FE71D2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1BCCC2-A26F-704B-5B6E-2BE520972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7" t="16100" r="32949" b="17736"/>
          <a:stretch/>
        </p:blipFill>
        <p:spPr>
          <a:xfrm>
            <a:off x="838199" y="1512497"/>
            <a:ext cx="4993257" cy="4954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961BA-4B73-8ADB-3229-397236E4A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4" t="29937" r="24172" b="45996"/>
          <a:stretch/>
        </p:blipFill>
        <p:spPr>
          <a:xfrm>
            <a:off x="6820620" y="2432649"/>
            <a:ext cx="4951562" cy="16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6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B, C +D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9EF8B-5B91-5576-2EF0-7CE797A3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21887" r="34738" b="24864"/>
          <a:stretch/>
        </p:blipFill>
        <p:spPr>
          <a:xfrm>
            <a:off x="838199" y="1529751"/>
            <a:ext cx="7608445" cy="48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BE8AB-B922-4A77-74D4-3A35BE70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C8907-B5F9-E10A-EB5C-19ECE9D3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B, C +D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5AFDE5-9B9D-375E-8997-000721B68B0A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48298-43B8-5237-DE9E-91F0A02B3AED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45A8AA4-FA6D-5C53-6FC3-0323F9B8E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21887" r="34738" b="24864"/>
          <a:stretch/>
        </p:blipFill>
        <p:spPr>
          <a:xfrm>
            <a:off x="838199" y="1529751"/>
            <a:ext cx="4481423" cy="4856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58534-5DCA-17A6-2A1C-A2D2FE020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7" t="13166" r="31552" b="7589"/>
          <a:stretch/>
        </p:blipFill>
        <p:spPr>
          <a:xfrm>
            <a:off x="6659592" y="1449237"/>
            <a:ext cx="5027763" cy="510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4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E </a:t>
            </a:r>
            <a:r>
              <a:rPr lang="en-GB" dirty="0" err="1">
                <a:highlight>
                  <a:srgbClr val="FFFF00"/>
                </a:highlight>
              </a:rPr>
              <a:t>i+ii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C9287DB-A65D-96E1-4E1B-7BCDC3E5B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3" t="20712" r="34626" b="41636"/>
          <a:stretch/>
        </p:blipFill>
        <p:spPr>
          <a:xfrm>
            <a:off x="838200" y="1523999"/>
            <a:ext cx="5127430" cy="46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1945-6926-C027-83ED-B0164F00B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806-F15F-2583-3DFC-13FAB381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E </a:t>
            </a:r>
            <a:r>
              <a:rPr lang="en-GB" dirty="0" err="1">
                <a:highlight>
                  <a:srgbClr val="FFFF00"/>
                </a:highlight>
              </a:rPr>
              <a:t>i+ii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BD276E-1548-4B7A-6BA5-AC57508DD4BD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CF633B-72C4-CBF9-29D0-F52527AC42BE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FEE7F18-0714-DB67-0216-335A51EFC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3" t="20712" r="34626" b="41636"/>
          <a:stretch/>
        </p:blipFill>
        <p:spPr>
          <a:xfrm>
            <a:off x="838200" y="1523999"/>
            <a:ext cx="5127430" cy="4641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CFAD7-912E-6792-A1A9-BE2D4309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2" t="25944" r="31160" b="45912"/>
          <a:stretch/>
        </p:blipFill>
        <p:spPr>
          <a:xfrm>
            <a:off x="6594431" y="2084044"/>
            <a:ext cx="5390248" cy="35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76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A+B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FE1C8B8-36B9-9330-0BA3-7E99DCE63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5" t="29853" r="34403" b="31069"/>
          <a:stretch/>
        </p:blipFill>
        <p:spPr>
          <a:xfrm>
            <a:off x="498493" y="1564257"/>
            <a:ext cx="5432114" cy="43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3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658B7-2A66-D6BF-73E2-00278E4E1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7D83-8953-8C57-4218-279DC912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A+B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0EE27-D1FE-405F-A241-632C29815A20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5C7136-4E80-86BE-2EF3-803E6544F4C1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BBBD8C-5E3B-077F-CFD0-B00BD8E7C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5" t="29853" r="34403" b="31069"/>
          <a:stretch/>
        </p:blipFill>
        <p:spPr>
          <a:xfrm>
            <a:off x="498493" y="1564257"/>
            <a:ext cx="5432114" cy="4341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736B2-4D54-2776-EB73-FA56DFF2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4" t="21719" r="31328" b="33585"/>
          <a:stretch/>
        </p:blipFill>
        <p:spPr>
          <a:xfrm>
            <a:off x="6573329" y="1564257"/>
            <a:ext cx="5295075" cy="43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9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C, D +E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CC5F36F-33BC-7155-D0D0-16806DA8B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15429" r="34067" b="13040"/>
          <a:stretch/>
        </p:blipFill>
        <p:spPr>
          <a:xfrm>
            <a:off x="908649" y="1495246"/>
            <a:ext cx="4819291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4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0EB86-B701-BA46-6527-9AA34320B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A0CD-0FAE-ACA2-906D-622693FD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C, D +E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DE650A-C820-4E12-1854-AEAABF6C29E0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24B2E1-1AEC-F3FE-AEC3-2B918801CA96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12EC9E4-16E8-D9E3-01C6-B591F8F43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15429" r="34067" b="13040"/>
          <a:stretch/>
        </p:blipFill>
        <p:spPr>
          <a:xfrm>
            <a:off x="908649" y="1495246"/>
            <a:ext cx="4819291" cy="514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F381D-DD5E-FEB2-68C7-76591AD4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28" t="16352" r="31160" b="14298"/>
          <a:stretch/>
        </p:blipFill>
        <p:spPr>
          <a:xfrm>
            <a:off x="6521569" y="1495245"/>
            <a:ext cx="4997571" cy="51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5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F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3F84ABF-8002-A797-812A-71EA3359F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4" t="27757" r="34850" b="36303"/>
          <a:stretch/>
        </p:blipFill>
        <p:spPr>
          <a:xfrm>
            <a:off x="782129" y="1779244"/>
            <a:ext cx="5085762" cy="43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2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– A+B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1B6DF-AC7E-EBE6-384E-352CFA683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47" t="16774" r="34426" b="22895"/>
          <a:stretch/>
        </p:blipFill>
        <p:spPr>
          <a:xfrm>
            <a:off x="827283" y="1814343"/>
            <a:ext cx="9591829" cy="4944870"/>
          </a:xfrm>
        </p:spPr>
      </p:pic>
    </p:spTree>
    <p:extLst>
      <p:ext uri="{BB962C8B-B14F-4D97-AF65-F5344CB8AC3E}">
        <p14:creationId xmlns:p14="http://schemas.microsoft.com/office/powerpoint/2010/main" val="173180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BC7AE-856C-1B92-68AE-6BFD8309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F689-47AF-F3E5-E331-69EE8CE7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3 – F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049CD9-F3BE-9E7D-7167-030F293C7DB8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AC2B09-4E0F-CAA4-CE6E-2EABD981BF23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AEE2E42-6D6F-AFE6-A424-8636B94AE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4" t="27757" r="34850" b="36303"/>
          <a:stretch/>
        </p:blipFill>
        <p:spPr>
          <a:xfrm>
            <a:off x="782129" y="1779244"/>
            <a:ext cx="5085762" cy="439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7CEB7-3349-4662-E758-DCCA3FA8C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9" t="25943" r="30936" b="16395"/>
          <a:stretch/>
        </p:blipFill>
        <p:spPr>
          <a:xfrm>
            <a:off x="6602084" y="1646972"/>
            <a:ext cx="508527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66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A, B (</a:t>
            </a:r>
            <a:r>
              <a:rPr lang="en-GB" dirty="0" err="1">
                <a:highlight>
                  <a:srgbClr val="FFFF00"/>
                </a:highlight>
              </a:rPr>
              <a:t>i+ii</a:t>
            </a:r>
            <a:r>
              <a:rPr lang="en-GB" dirty="0">
                <a:highlight>
                  <a:srgbClr val="FFFF00"/>
                </a:highlight>
              </a:rPr>
              <a:t>)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7413B6-36B4-FCCF-572B-7944DAA96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20629" r="34459" b="17568"/>
          <a:stretch/>
        </p:blipFill>
        <p:spPr>
          <a:xfrm>
            <a:off x="694425" y="1512498"/>
            <a:ext cx="4872486" cy="50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6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43219-83FE-30CD-9B68-CCC10B0F1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5250-E3EC-EED2-A364-69D092F9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A, B (</a:t>
            </a:r>
            <a:r>
              <a:rPr lang="en-GB" dirty="0" err="1">
                <a:highlight>
                  <a:srgbClr val="FFFF00"/>
                </a:highlight>
              </a:rPr>
              <a:t>i+ii</a:t>
            </a:r>
            <a:r>
              <a:rPr lang="en-GB" dirty="0">
                <a:highlight>
                  <a:srgbClr val="FFFF00"/>
                </a:highlight>
              </a:rPr>
              <a:t>)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F48BCC-23EF-6C49-350A-2CE7857A0765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CFDDC5-F6DA-FEB2-05A9-8F066BADC8C6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527C4E-ECDE-5D79-09F3-7B420537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2" t="20629" r="34459" b="17568"/>
          <a:stretch/>
        </p:blipFill>
        <p:spPr>
          <a:xfrm>
            <a:off x="694425" y="1512498"/>
            <a:ext cx="4872486" cy="5093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214F6-E69F-4AC1-BFE5-8AA8E3DA0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9" t="42674" r="30377" b="36269"/>
          <a:stretch/>
        </p:blipFill>
        <p:spPr>
          <a:xfrm>
            <a:off x="6515819" y="1649909"/>
            <a:ext cx="5321064" cy="1985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37BA7-F335-F545-99EB-1D8F8A32A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0" t="28679" r="30993" b="29549"/>
          <a:stretch/>
        </p:blipFill>
        <p:spPr>
          <a:xfrm>
            <a:off x="6515819" y="3588588"/>
            <a:ext cx="5257800" cy="28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3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C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B60A40-12F0-381E-BBDE-CA3CB6DB5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7" t="17191" r="34514" b="50681"/>
          <a:stretch/>
        </p:blipFill>
        <p:spPr>
          <a:xfrm>
            <a:off x="727548" y="1717187"/>
            <a:ext cx="5145709" cy="42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23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65E4-AA2F-1CFF-18DB-B52271BD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7342-72B9-99E9-D509-22B72535F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C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77178-6B90-3F84-18E8-D777053DB252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2DB718-753E-AA34-DC8A-2BC579E358B3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FFC4AE8-B61D-1FA1-077E-9AD04175D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7" t="17191" r="34514" b="50681"/>
          <a:stretch/>
        </p:blipFill>
        <p:spPr>
          <a:xfrm>
            <a:off x="727548" y="1717187"/>
            <a:ext cx="5145709" cy="429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A1741D-3E58-EB6D-F075-6C320D79C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4" t="17191" r="30992" b="47181"/>
          <a:stretch/>
        </p:blipFill>
        <p:spPr>
          <a:xfrm>
            <a:off x="6929887" y="1472997"/>
            <a:ext cx="4696081" cy="3041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49C6FA-191A-E56C-7A7A-BFA4686BD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8" t="74056" r="33843" b="8763"/>
          <a:stretch/>
        </p:blipFill>
        <p:spPr>
          <a:xfrm>
            <a:off x="6929887" y="4458328"/>
            <a:ext cx="4354654" cy="14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4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D + E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6E7BCF2-026E-22E5-2322-B7C07A68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1" t="50000" r="34179" b="37526"/>
          <a:stretch/>
        </p:blipFill>
        <p:spPr>
          <a:xfrm>
            <a:off x="914399" y="1858992"/>
            <a:ext cx="4952548" cy="1511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9F34D-D1C6-29B5-EAD4-20C58B54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4" t="16772" r="33620" b="50000"/>
          <a:stretch/>
        </p:blipFill>
        <p:spPr>
          <a:xfrm>
            <a:off x="914398" y="3538356"/>
            <a:ext cx="4952547" cy="30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75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D0415-86BF-469C-582A-61B65B6A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B280-5D6A-D7F9-E66E-F15D1428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D + E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F8C457-49B3-5644-7DA8-5848AD553B70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61FB43-0C6D-0529-CBD9-ED4FDF7C694C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843EEB-E4A8-79DB-A01F-A5E543E9B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90" t="23228" r="30768" b="15304"/>
          <a:stretch/>
        </p:blipFill>
        <p:spPr>
          <a:xfrm>
            <a:off x="6576150" y="1779245"/>
            <a:ext cx="4839473" cy="4685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1471F-4B51-B245-9707-441DADD95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1" t="50000" r="34179" b="37526"/>
          <a:stretch/>
        </p:blipFill>
        <p:spPr>
          <a:xfrm>
            <a:off x="914399" y="1858992"/>
            <a:ext cx="4952548" cy="1511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1BF04-F9C9-5568-2899-832FF6B12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64" t="16772" r="33620" b="50000"/>
          <a:stretch/>
        </p:blipFill>
        <p:spPr>
          <a:xfrm>
            <a:off x="914398" y="3538356"/>
            <a:ext cx="4952547" cy="30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05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F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C6C8A3-C7B8-1385-216F-931D2837C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6" t="49224" r="34514" b="32327"/>
          <a:stretch/>
        </p:blipFill>
        <p:spPr>
          <a:xfrm>
            <a:off x="838199" y="1949570"/>
            <a:ext cx="5146415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2275-D8F1-92AF-60F6-58615CFD1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8096-D67F-677A-A463-17DE3E85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4 – F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6C3C25-2751-20F3-1C78-DC712E48660F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4E58B3-B142-0BFA-A4E6-02F0874AF05F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447FF2A-7809-E537-8D94-0BBD7BEDF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6" t="49224" r="34514" b="32327"/>
          <a:stretch/>
        </p:blipFill>
        <p:spPr>
          <a:xfrm>
            <a:off x="838199" y="1949570"/>
            <a:ext cx="5146415" cy="3001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35EC7-AEE3-D5C1-7569-6177D7385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6" t="34046" r="30937" b="45912"/>
          <a:stretch/>
        </p:blipFill>
        <p:spPr>
          <a:xfrm>
            <a:off x="6630838" y="1897812"/>
            <a:ext cx="5352271" cy="30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3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5 –(6 marks)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D0AF6-E89D-D1B3-3C25-C50C600426C6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6A3A73-9460-1D03-6EB0-8D0D31D08430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5EE5AA1-D13E-7A97-19A3-B0DAD3244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0" t="24652" r="33732" b="45074"/>
          <a:stretch/>
        </p:blipFill>
        <p:spPr>
          <a:xfrm>
            <a:off x="787880" y="1385888"/>
            <a:ext cx="4830789" cy="2536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7E34A-8C89-E4EF-B2E7-1CE9E2A67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2" t="36730" r="33732" b="46226"/>
          <a:stretch/>
        </p:blipFill>
        <p:spPr>
          <a:xfrm>
            <a:off x="838199" y="4031412"/>
            <a:ext cx="4830788" cy="23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20C2E-C771-DC56-D754-722301BA9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130B-A038-F3AC-8294-A2CD6171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– A+B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7DA708-5DA6-D63A-4A51-24D58E6B8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47" t="16774" r="34426" b="22895"/>
          <a:stretch/>
        </p:blipFill>
        <p:spPr>
          <a:xfrm>
            <a:off x="810350" y="1814343"/>
            <a:ext cx="4890007" cy="494487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19FEDD-6F0D-0F5F-880A-037611993F0F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B63E08-E7CD-7C05-E317-D966E395D40E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5C4530-1ED2-D5C4-D362-7E09BEC1C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0" t="36730" r="27359" b="38616"/>
          <a:stretch/>
        </p:blipFill>
        <p:spPr>
          <a:xfrm>
            <a:off x="6642341" y="2639360"/>
            <a:ext cx="4646762" cy="16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4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2308-6F56-87C6-FB8E-399D1B4B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7F73-F997-2C61-E26D-6EC31E1E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5 –(6 marks)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1258DF-DD59-BBF5-EB47-8D14D9AF362C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61C4D-702C-7FBD-B08F-CC9BD90D4B4C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30D4B9-1CD3-8FEC-90E6-4BA993B8E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0" t="24652" r="33732" b="45074"/>
          <a:stretch/>
        </p:blipFill>
        <p:spPr>
          <a:xfrm>
            <a:off x="787880" y="1385888"/>
            <a:ext cx="4830789" cy="2536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1F65C-EE11-6B7F-005A-205B62036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2" t="36730" r="33732" b="46226"/>
          <a:stretch/>
        </p:blipFill>
        <p:spPr>
          <a:xfrm>
            <a:off x="838199" y="4031412"/>
            <a:ext cx="4830788" cy="2323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2CC15-7E82-7409-847B-D84541B4F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49" t="17358" r="40944" b="57485"/>
          <a:stretch/>
        </p:blipFill>
        <p:spPr>
          <a:xfrm>
            <a:off x="6538823" y="1523999"/>
            <a:ext cx="5148534" cy="1725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ADA51-D6D8-AE04-8C3D-7B16C5F0E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08" t="43857" r="43795" b="53208"/>
          <a:stretch/>
        </p:blipFill>
        <p:spPr>
          <a:xfrm>
            <a:off x="6665344" y="3484750"/>
            <a:ext cx="4871027" cy="33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B85E92-59AE-60C8-B033-5311320DD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32" t="66835" r="41055" b="13837"/>
          <a:stretch/>
        </p:blipFill>
        <p:spPr>
          <a:xfrm>
            <a:off x="6573328" y="3867539"/>
            <a:ext cx="4963037" cy="1325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EBFCBF-55DC-E8DA-7692-205B345D1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96" t="50000" r="41614" b="30671"/>
          <a:stretch/>
        </p:blipFill>
        <p:spPr>
          <a:xfrm>
            <a:off x="6665343" y="5280803"/>
            <a:ext cx="4871021" cy="1325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205CCC7-331A-EA5F-0E47-CA64CBD6F24B}"/>
                  </a:ext>
                </a:extLst>
              </p14:cNvPr>
              <p14:cNvContentPartPr/>
              <p14:nvPr/>
            </p14:nvContentPartPr>
            <p14:xfrm>
              <a:off x="6463576" y="1920355"/>
              <a:ext cx="19296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205CCC7-331A-EA5F-0E47-CA64CBD6F2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9576" y="1812355"/>
                <a:ext cx="3006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89DE93F-6BC4-1E7A-EBFD-70C9DF8F01E1}"/>
                  </a:ext>
                </a:extLst>
              </p14:cNvPr>
              <p14:cNvContentPartPr/>
              <p14:nvPr/>
            </p14:nvContentPartPr>
            <p14:xfrm>
              <a:off x="6435136" y="3696955"/>
              <a:ext cx="247320" cy="7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89DE93F-6BC4-1E7A-EBFD-70C9DF8F01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1136" y="3588955"/>
                <a:ext cx="3549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EC40101-DEB7-AFDA-021C-6F65BC3D6B7A}"/>
                  </a:ext>
                </a:extLst>
              </p14:cNvPr>
              <p14:cNvContentPartPr/>
              <p14:nvPr/>
            </p14:nvContentPartPr>
            <p14:xfrm>
              <a:off x="6406336" y="5445835"/>
              <a:ext cx="227520" cy="14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EC40101-DEB7-AFDA-021C-6F65BC3D6B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2336" y="5334993"/>
                <a:ext cx="335160" cy="235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9D9098-360F-DA7D-CC0B-6077B51F33DC}"/>
                  </a:ext>
                </a:extLst>
              </p14:cNvPr>
              <p14:cNvContentPartPr/>
              <p14:nvPr/>
            </p14:nvContentPartPr>
            <p14:xfrm>
              <a:off x="6601816" y="1902715"/>
              <a:ext cx="1524960" cy="29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9D9098-360F-DA7D-CC0B-6077B51F33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47803" y="1794715"/>
                <a:ext cx="163262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C46B49-3EC1-662E-6823-977238ED440D}"/>
                  </a:ext>
                </a:extLst>
              </p14:cNvPr>
              <p14:cNvContentPartPr/>
              <p14:nvPr/>
            </p14:nvContentPartPr>
            <p14:xfrm>
              <a:off x="6515416" y="3639715"/>
              <a:ext cx="2717640" cy="202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C46B49-3EC1-662E-6823-977238ED440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61416" y="3531715"/>
                <a:ext cx="282528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699898-981D-B3F4-6631-1626FFEC6EAE}"/>
                  </a:ext>
                </a:extLst>
              </p14:cNvPr>
              <p14:cNvContentPartPr/>
              <p14:nvPr/>
            </p14:nvContentPartPr>
            <p14:xfrm>
              <a:off x="6595696" y="5381755"/>
              <a:ext cx="1654200" cy="81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699898-981D-B3F4-6631-1626FFEC6EA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41696" y="5273755"/>
                <a:ext cx="1761840" cy="2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262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– (</a:t>
            </a:r>
            <a:r>
              <a:rPr lang="en-GB" dirty="0" err="1">
                <a:highlight>
                  <a:srgbClr val="FFFF00"/>
                </a:highlight>
              </a:rPr>
              <a:t>C+Di+ii</a:t>
            </a:r>
            <a:r>
              <a:rPr lang="en-GB" dirty="0">
                <a:highlight>
                  <a:srgbClr val="FFFF00"/>
                </a:highlight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47434-C5D8-DC97-F9A1-B13339C79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6" t="19958" r="34570" b="28470"/>
          <a:stretch/>
        </p:blipFill>
        <p:spPr>
          <a:xfrm>
            <a:off x="759129" y="1535501"/>
            <a:ext cx="7948862" cy="48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8EED-3E87-E3E9-ADE9-B881912EB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8975-0152-0B38-D3DC-9991D61C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– (</a:t>
            </a:r>
            <a:r>
              <a:rPr lang="en-GB" dirty="0" err="1">
                <a:highlight>
                  <a:srgbClr val="FFFF00"/>
                </a:highlight>
              </a:rPr>
              <a:t>C+Di+ii</a:t>
            </a:r>
            <a:r>
              <a:rPr lang="en-GB" dirty="0">
                <a:highlight>
                  <a:srgbClr val="FFFF00"/>
                </a:highlight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FE31F9-3D5B-ADCC-5F34-4D4D91D3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6" t="19958" r="34570" b="28470"/>
          <a:stretch/>
        </p:blipFill>
        <p:spPr>
          <a:xfrm>
            <a:off x="759129" y="1535501"/>
            <a:ext cx="7215084" cy="48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FD5A7-38BA-6034-359B-1CBE916FD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8CEA-EBEA-EA43-FF81-4EC95D9D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– (</a:t>
            </a:r>
            <a:r>
              <a:rPr lang="en-GB" dirty="0" err="1">
                <a:highlight>
                  <a:srgbClr val="FFFF00"/>
                </a:highlight>
              </a:rPr>
              <a:t>C+Di+ii</a:t>
            </a:r>
            <a:r>
              <a:rPr lang="en-GB" dirty="0">
                <a:highlight>
                  <a:srgbClr val="FFFF00"/>
                </a:highlight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670151-8C4A-194A-D922-65B35D6164BC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700AC73-F7C7-118A-C9A4-DAB377211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6" t="19958" r="34570" b="28470"/>
          <a:stretch/>
        </p:blipFill>
        <p:spPr>
          <a:xfrm>
            <a:off x="759129" y="1535501"/>
            <a:ext cx="4957307" cy="4856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9CD48-46F3-6FB6-CA4B-7939D9A1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8" t="20460" r="26520" b="12118"/>
          <a:stretch/>
        </p:blipFill>
        <p:spPr>
          <a:xfrm>
            <a:off x="6659593" y="1489494"/>
            <a:ext cx="5072331" cy="49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1 - E+F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B12E8-CCCC-599E-F9C1-774F78C7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6" t="21970" r="34011" b="46667"/>
          <a:stretch/>
        </p:blipFill>
        <p:spPr>
          <a:xfrm>
            <a:off x="880427" y="1751023"/>
            <a:ext cx="6759377" cy="36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6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AE18-5453-021C-B777-0F1ED043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957D-F68B-82FF-B531-26532180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1 - E+F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1B7D84-E07B-D205-2884-A142C35D2D3F}"/>
              </a:ext>
            </a:extLst>
          </p:cNvPr>
          <p:cNvSpPr txBox="1">
            <a:spLocks/>
          </p:cNvSpPr>
          <p:nvPr/>
        </p:nvSpPr>
        <p:spPr>
          <a:xfrm>
            <a:off x="6429557" y="453682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Answer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32E426-A013-31A7-0CC1-69CACEC787DF}"/>
              </a:ext>
            </a:extLst>
          </p:cNvPr>
          <p:cNvCxnSpPr/>
          <p:nvPr/>
        </p:nvCxnSpPr>
        <p:spPr>
          <a:xfrm>
            <a:off x="6280030" y="453682"/>
            <a:ext cx="0" cy="60621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6CFFD7-0DF2-576A-CE66-F0114C9A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6" t="21970" r="34011" b="46667"/>
          <a:stretch/>
        </p:blipFill>
        <p:spPr>
          <a:xfrm>
            <a:off x="908649" y="1779245"/>
            <a:ext cx="4433867" cy="3580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B960F-C8CB-A798-7292-018EAB57E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6" t="12412" r="26464" b="8511"/>
          <a:stretch/>
        </p:blipFill>
        <p:spPr>
          <a:xfrm>
            <a:off x="6538823" y="1477992"/>
            <a:ext cx="5298060" cy="50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6D8-7536-5780-2A69-35D4DCE7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Question 2 –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6020D-8BE1-F535-C293-98B575C34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7" t="16100" r="32949" b="17736"/>
          <a:stretch/>
        </p:blipFill>
        <p:spPr>
          <a:xfrm>
            <a:off x="838199" y="1512497"/>
            <a:ext cx="7900145" cy="49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5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5B9AAD8F77D4E96DE01F15D3C6ECD" ma:contentTypeVersion="15" ma:contentTypeDescription="Create a new document." ma:contentTypeScope="" ma:versionID="ad90405fcdedb70da4069cf49b1b3135">
  <xsd:schema xmlns:xsd="http://www.w3.org/2001/XMLSchema" xmlns:xs="http://www.w3.org/2001/XMLSchema" xmlns:p="http://schemas.microsoft.com/office/2006/metadata/properties" xmlns:ns2="24c83d09-98f2-4b05-83a4-f8231922174d" xmlns:ns3="29d82006-19ed-4e62-a1bf-d2064a63fff4" targetNamespace="http://schemas.microsoft.com/office/2006/metadata/properties" ma:root="true" ma:fieldsID="24ff0d1587c85a95984b5bd781cdea49" ns2:_="" ns3:_="">
    <xsd:import namespace="24c83d09-98f2-4b05-83a4-f8231922174d"/>
    <xsd:import namespace="29d82006-19ed-4e62-a1bf-d2064a63ff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83d09-98f2-4b05-83a4-f823192217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82006-19ed-4e62-a1bf-d2064a63ff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2f6ab8-6b11-4f7d-a16b-4913732a41f5}" ma:internalName="TaxCatchAll" ma:showField="CatchAllData" ma:web="29d82006-19ed-4e62-a1bf-d2064a63ff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c83d09-98f2-4b05-83a4-f8231922174d">
      <Terms xmlns="http://schemas.microsoft.com/office/infopath/2007/PartnerControls"/>
    </lcf76f155ced4ddcb4097134ff3c332f>
    <TaxCatchAll xmlns="29d82006-19ed-4e62-a1bf-d2064a63fff4" xsi:nil="true"/>
    <SharedWithUsers xmlns="29d82006-19ed-4e62-a1bf-d2064a63fff4">
      <UserInfo>
        <DisplayName>Mr J Beasley</DisplayName>
        <AccountId>311</AccountId>
        <AccountType/>
      </UserInfo>
      <UserInfo>
        <DisplayName>Mrs A Hackney</DisplayName>
        <AccountId>78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0030CB-5907-43F9-8A6E-214F1A979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c83d09-98f2-4b05-83a4-f8231922174d"/>
    <ds:schemaRef ds:uri="29d82006-19ed-4e62-a1bf-d2064a63ff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0A0E6A-8067-4B40-B148-FC9A22DD3B48}">
  <ds:schemaRefs>
    <ds:schemaRef ds:uri="http://schemas.microsoft.com/office/2006/metadata/properties"/>
    <ds:schemaRef ds:uri="http://schemas.microsoft.com/office/infopath/2007/PartnerControls"/>
    <ds:schemaRef ds:uri="24c83d09-98f2-4b05-83a4-f8231922174d"/>
    <ds:schemaRef ds:uri="29d82006-19ed-4e62-a1bf-d2064a63fff4"/>
  </ds:schemaRefs>
</ds:datastoreItem>
</file>

<file path=customXml/itemProps3.xml><?xml version="1.0" encoding="utf-8"?>
<ds:datastoreItem xmlns:ds="http://schemas.openxmlformats.org/officeDocument/2006/customXml" ds:itemID="{E82203A1-53D4-4D4F-961B-780BC41945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117</Words>
  <Application>Microsoft Office PowerPoint</Application>
  <PresentationFormat>Widescreen</PresentationFormat>
  <Paragraphs>36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BTEC Sport Tech Award </vt:lpstr>
      <vt:lpstr>Question 1 – A+B</vt:lpstr>
      <vt:lpstr>Question 1 – A+B</vt:lpstr>
      <vt:lpstr>Question 1 – (C+Di+ii)</vt:lpstr>
      <vt:lpstr>Question 1 – (C+Di+ii)</vt:lpstr>
      <vt:lpstr>Question 1 – (C+Di+ii)</vt:lpstr>
      <vt:lpstr>Question 1 - E+F</vt:lpstr>
      <vt:lpstr>Question 1 - E+F</vt:lpstr>
      <vt:lpstr>Question 2 – A</vt:lpstr>
      <vt:lpstr>Question 2 – A</vt:lpstr>
      <vt:lpstr>Question 2 – B, C +D </vt:lpstr>
      <vt:lpstr>Question 2 – B, C +D </vt:lpstr>
      <vt:lpstr>Question 2 – E i+ii </vt:lpstr>
      <vt:lpstr>Question 2 – E i+ii </vt:lpstr>
      <vt:lpstr>Question 3 – A+B  </vt:lpstr>
      <vt:lpstr>Question 3 – A+B  </vt:lpstr>
      <vt:lpstr>Question 3 – C, D +E  </vt:lpstr>
      <vt:lpstr>Question 3 – C, D +E  </vt:lpstr>
      <vt:lpstr>Question 3 – F  </vt:lpstr>
      <vt:lpstr>Question 3 – F  </vt:lpstr>
      <vt:lpstr>Question 4 – A, B (i+ii)  </vt:lpstr>
      <vt:lpstr>Question 4 – A, B (i+ii)  </vt:lpstr>
      <vt:lpstr>Question 4 – C   </vt:lpstr>
      <vt:lpstr>Question 4 – C   </vt:lpstr>
      <vt:lpstr>Question 4 – D + E   </vt:lpstr>
      <vt:lpstr>Question 4 – D + E   </vt:lpstr>
      <vt:lpstr>Question 4 – F   </vt:lpstr>
      <vt:lpstr>Question 4 – F   </vt:lpstr>
      <vt:lpstr>Question 5 –(6 marks)   </vt:lpstr>
      <vt:lpstr>Question 5 –(6 marks)   </vt:lpstr>
    </vt:vector>
  </TitlesOfParts>
  <Company>OSSMA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BTEC Sport Tech Award </dc:title>
  <dc:creator>Mr M Grice</dc:creator>
  <cp:lastModifiedBy>Mr M Grice</cp:lastModifiedBy>
  <cp:revision>44</cp:revision>
  <dcterms:created xsi:type="dcterms:W3CDTF">2024-04-17T15:59:07Z</dcterms:created>
  <dcterms:modified xsi:type="dcterms:W3CDTF">2025-03-14T09:36:46Z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0x010100D6D5B9AAD8F77D4E96DE01F15D3C6ECD</vt:lpwstr>
  </property>
  <property fmtid="{D5CDD505-2E9C-101B-9397-08002B2CF9AE}" pid="3" name="MediaServiceImageTags">
    <vt:lpwstr/>
  </property>
</Properties>
</file>